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191250" cx="10191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S98Kl6mrS3MlL+RcnI2aGV50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Relationship Id="rId4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rse Promo Image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any Logo"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5143500"/>
            <a:ext cx="14287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 title="uV9TI5vdg4tmth2t2DAQzTIEE00afAcTqapqCRa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Genesis: The Book of Beginnings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Creation of Cosmos and Life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0" name="Google Shape;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title="ai-1764945802-494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Adam, Eve, and the Fall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5143500" y="1333500"/>
            <a:ext cx="4572000" cy="42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9" name="Google Shape;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 title="ai-1764948744-196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6" name="Google Shape;46;p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Cain and Abel: First Murder</a:t>
            </a:r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48" name="Google Shape;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6" title="ai-1764949141-37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Noah's Ark and Flood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 title="ai-1764949421-61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Tower of Babel: Pride and Dispersion</a:t>
            </a:r>
            <a:endParaRPr/>
          </a:p>
        </p:txBody>
      </p:sp>
      <p:sp>
        <p:nvSpPr>
          <p:cNvPr id="65" name="Google Shape;65;p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66" name="Google Shape;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The Call of Abraham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80" name="Google Shape;8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Abraham's Family: Isaac and Tests of Faith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title="ai-1764952518-88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Jacob and Esau: Sibling Rivalry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93" name="Google Shape;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98" name="Google Shape;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0" name="Google Shape;100;p1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Joseph's Dreams and Betrayal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02" name="Google Shape;1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2" title="ai-1764952655-88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9" name="Google Shape;109;p1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Joseph in Egypt: From Prison to Power</a:t>
            </a:r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11" name="Google Shape;1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 title="ai-1764943175-81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Joseph's Forgiveness and Family Reunion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eme39">
  <a:themeElements>
    <a:clrScheme name="Theme3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2025-12-05T14:02:01Z</dcterms:created>
  <dc:creator>Open eLMS AI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